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66" r:id="rId4"/>
    <p:sldId id="278" r:id="rId5"/>
    <p:sldId id="280" r:id="rId6"/>
    <p:sldId id="281" r:id="rId7"/>
    <p:sldId id="258" r:id="rId8"/>
    <p:sldId id="267" r:id="rId9"/>
    <p:sldId id="269" r:id="rId10"/>
    <p:sldId id="271" r:id="rId11"/>
    <p:sldId id="268" r:id="rId12"/>
    <p:sldId id="282" r:id="rId13"/>
    <p:sldId id="270" r:id="rId14"/>
    <p:sldId id="273" r:id="rId15"/>
    <p:sldId id="277" r:id="rId16"/>
    <p:sldId id="274" r:id="rId17"/>
    <p:sldId id="276" r:id="rId18"/>
    <p:sldId id="275" r:id="rId19"/>
    <p:sldId id="262" r:id="rId20"/>
    <p:sldId id="261" r:id="rId21"/>
    <p:sldId id="265" r:id="rId22"/>
    <p:sldId id="272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26.01.2024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msonlinear.com/en/support/tips/what-is-pwm" TargetMode="External"/><Relationship Id="rId2" Type="http://schemas.openxmlformats.org/officeDocument/2006/relationships/hyperlink" Target="https://www.youtube.com/watch?v=62p9u7Xjaw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nica.com/wp-content/uploads/2015/06/f4.png" TargetMode="External"/><Relationship Id="rId5" Type="http://schemas.openxmlformats.org/officeDocument/2006/relationships/hyperlink" Target="https://botland.cz/moduly-a-sady-raspberry-pi-5/23905-raspberry-pi-5-8gb-5056561803326.html" TargetMode="External"/><Relationship Id="rId4" Type="http://schemas.openxmlformats.org/officeDocument/2006/relationships/hyperlink" Target="https://learnlearn.uk/ibcs/colour-image-representation-binar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40 </a:t>
            </a:r>
            <a:r>
              <a:rPr lang="cs-CZ" dirty="0" err="1"/>
              <a:t>gpio</a:t>
            </a:r>
            <a:r>
              <a:rPr lang="cs-CZ" dirty="0"/>
              <a:t> pinů (</a:t>
            </a:r>
            <a:r>
              <a:rPr lang="cs-CZ" dirty="0">
                <a:solidFill>
                  <a:srgbClr val="FF0000"/>
                </a:solidFill>
              </a:rPr>
              <a:t>min, vybarvit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 dirty="0">
                <a:solidFill>
                  <a:srgbClr val="FF0000"/>
                </a:solidFill>
              </a:rPr>
              <a:t> piny na </a:t>
            </a:r>
            <a:r>
              <a:rPr lang="cs-CZ" dirty="0" err="1">
                <a:solidFill>
                  <a:srgbClr val="FF0000"/>
                </a:solidFill>
              </a:rPr>
              <a:t>rpi</a:t>
            </a:r>
            <a:r>
              <a:rPr lang="cs-CZ" dirty="0">
                <a:solidFill>
                  <a:srgbClr val="FF0000"/>
                </a:solidFill>
              </a:rPr>
              <a:t> (</a:t>
            </a:r>
            <a:r>
              <a:rPr lang="cs-CZ" dirty="0" err="1">
                <a:solidFill>
                  <a:srgbClr val="FF0000"/>
                </a:solidFill>
              </a:rPr>
              <a:t>cerna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neaktivni</a:t>
            </a:r>
            <a:r>
              <a:rPr lang="cs-CZ" dirty="0">
                <a:solidFill>
                  <a:srgbClr val="FF0000"/>
                </a:solidFill>
              </a:rPr>
              <a:t>, </a:t>
            </a:r>
            <a:r>
              <a:rPr lang="cs-CZ" dirty="0" err="1">
                <a:solidFill>
                  <a:srgbClr val="FF0000"/>
                </a:solidFill>
              </a:rPr>
              <a:t>seda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>
                <a:solidFill>
                  <a:srgbClr val="FF0000"/>
                </a:solidFill>
              </a:rPr>
              <a:t>?))</a:t>
            </a:r>
            <a:endParaRPr lang="cs-CZ" dirty="0"/>
          </a:p>
          <a:p>
            <a:pPr lvl="1"/>
            <a:r>
              <a:rPr lang="cs-CZ" dirty="0"/>
              <a:t>OS Linux</a:t>
            </a:r>
          </a:p>
          <a:p>
            <a:pPr marL="457200" lvl="1" indent="0">
              <a:buNone/>
            </a:pPr>
            <a:r>
              <a:rPr lang="cs-CZ" dirty="0"/>
              <a:t>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8A6ACAD-EA4D-4F54-949C-576D56990B9B}"/>
              </a:ext>
            </a:extLst>
          </p:cNvPr>
          <p:cNvSpPr txBox="1"/>
          <p:nvPr/>
        </p:nvSpPr>
        <p:spPr>
          <a:xfrm flipH="1">
            <a:off x="8807165" y="481459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4)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0B43034-34F9-45F6-AD85-CDD90C22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8897" r="4896" b="7891"/>
          <a:stretch/>
        </p:blipFill>
        <p:spPr>
          <a:xfrm>
            <a:off x="7119257" y="1690688"/>
            <a:ext cx="4385388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pouze zrcátky – rychlost</a:t>
            </a:r>
          </a:p>
          <a:p>
            <a:r>
              <a:rPr lang="cs-CZ" dirty="0"/>
              <a:t>Analogový signál -15 až +15 voltů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8348241" y="558562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HAT - PCB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Analog </a:t>
            </a:r>
            <a:r>
              <a:rPr lang="cs-CZ" dirty="0" err="1">
                <a:solidFill>
                  <a:srgbClr val="FF0000"/>
                </a:solidFill>
              </a:rPr>
              <a:t>signal</a:t>
            </a:r>
            <a:r>
              <a:rPr lang="cs-CZ" dirty="0">
                <a:solidFill>
                  <a:srgbClr val="FF0000"/>
                </a:solidFill>
              </a:rPr>
              <a:t> obvod</a:t>
            </a:r>
          </a:p>
          <a:p>
            <a:r>
              <a:rPr lang="cs-CZ" dirty="0">
                <a:solidFill>
                  <a:srgbClr val="FF0000"/>
                </a:solidFill>
              </a:rPr>
              <a:t>-15V zdroj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2"/>
              </a:rPr>
              <a:t>https://www.youtube.com/watch?v=62p9u7XjawQ</a:t>
            </a:r>
            <a:endParaRPr lang="cs-CZ" dirty="0">
              <a:hlinkClick r:id="rId3"/>
            </a:endParaRPr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3"/>
              </a:rPr>
              <a:t>https://www.thomsonlinear.com/en/support/tips/what-is-pwm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4"/>
              </a:rPr>
              <a:t>https://learnlearn.uk/ibcs/colour-image-representation-binary/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5"/>
              </a:rPr>
              <a:t>https://botland.cz/moduly-a-sady-raspberry-pi-5/23905-raspberry-pi-5-8gb-5056561803326.html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6"/>
              </a:rPr>
              <a:t>https://tecnica.com/wp-content/uploads/2015/06/f4.png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Co to je</a:t>
            </a:r>
          </a:p>
          <a:p>
            <a:r>
              <a:rPr lang="cs-CZ" dirty="0"/>
              <a:t>Využití v mnoha oblastech</a:t>
            </a:r>
          </a:p>
          <a:p>
            <a:pPr lvl="1"/>
            <a:r>
              <a:rPr lang="cs-CZ" dirty="0"/>
              <a:t>Laserové gravírovačky</a:t>
            </a:r>
          </a:p>
          <a:p>
            <a:pPr lvl="1"/>
            <a:r>
              <a:rPr lang="cs-CZ" dirty="0"/>
              <a:t>SLA 3D tisk</a:t>
            </a:r>
          </a:p>
          <a:p>
            <a:pPr lvl="1"/>
            <a:r>
              <a:rPr lang="cs-CZ" dirty="0"/>
              <a:t>3D skenování (mapováni)</a:t>
            </a:r>
          </a:p>
          <a:p>
            <a:pPr lvl="1"/>
            <a:r>
              <a:rPr lang="cs-CZ" dirty="0"/>
              <a:t>HUD</a:t>
            </a:r>
          </a:p>
          <a:p>
            <a:pPr lvl="1"/>
            <a:r>
              <a:rPr lang="cs-CZ" dirty="0"/>
              <a:t>promítání, efekty na diskotékách</a:t>
            </a:r>
          </a:p>
          <a:p>
            <a:r>
              <a:rPr lang="cs-CZ" dirty="0"/>
              <a:t>Neexistuje uživatelsky přívětivá open-source platforma, kde by se začínající zájemci s technologií seznámili</a:t>
            </a:r>
          </a:p>
          <a:p>
            <a:pPr lvl="1"/>
            <a:r>
              <a:rPr lang="cs-CZ" dirty="0">
                <a:solidFill>
                  <a:srgbClr val="FF0000"/>
                </a:solidFill>
              </a:rPr>
              <a:t>Je super </a:t>
            </a:r>
            <a:r>
              <a:rPr lang="cs-CZ" dirty="0" err="1">
                <a:solidFill>
                  <a:srgbClr val="FF0000"/>
                </a:solidFill>
              </a:rPr>
              <a:t>zaujout</a:t>
            </a:r>
            <a:r>
              <a:rPr lang="cs-CZ" dirty="0">
                <a:solidFill>
                  <a:srgbClr val="FF0000"/>
                </a:solidFill>
              </a:rPr>
              <a:t> a dovolit lidem si s </a:t>
            </a:r>
            <a:r>
              <a:rPr lang="cs-CZ" dirty="0" err="1">
                <a:solidFill>
                  <a:srgbClr val="FF0000"/>
                </a:solidFill>
              </a:rPr>
              <a:t>necim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hrat</a:t>
            </a:r>
            <a:r>
              <a:rPr lang="cs-CZ" dirty="0">
                <a:solidFill>
                  <a:srgbClr val="FF0000"/>
                </a:solidFill>
              </a:rPr>
              <a:t>, pak se v tom </a:t>
            </a:r>
            <a:r>
              <a:rPr lang="cs-CZ" dirty="0" err="1">
                <a:solidFill>
                  <a:srgbClr val="FF0000"/>
                </a:solidFill>
              </a:rPr>
              <a:t>zacnou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stourat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4688261" y="51159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4244760" y="365125"/>
            <a:ext cx="794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https://hackaday.io/project/19762/gallery#319651da4ea9643030b133f613da02b8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Sestavit laserový projektor – Seznámit se s technologií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Přepsat promítací program z cizího open-source projektu k podpoře RGB barev</a:t>
            </a:r>
            <a:endParaRPr lang="cs-CZ" dirty="0"/>
          </a:p>
          <a:p>
            <a:r>
              <a:rPr lang="cs-CZ" dirty="0"/>
              <a:t>Vytvořit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Laserový projektor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r>
              <a:rPr lang="cs-CZ" sz="2800" dirty="0"/>
              <a:t>Hýbající se laserový paprsek</a:t>
            </a:r>
          </a:p>
          <a:p>
            <a:endParaRPr lang="cs-CZ" dirty="0"/>
          </a:p>
          <a:p>
            <a:r>
              <a:rPr lang="cs-CZ" dirty="0"/>
              <a:t>Laserové diody + Galvanometry se zrcátky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66" t="11127" r="35618" b="27847"/>
          <a:stretch/>
        </p:blipFill>
        <p:spPr>
          <a:xfrm>
            <a:off x="7735423" y="0"/>
            <a:ext cx="5455705" cy="3828564"/>
          </a:xfrm>
          <a:prstGeom prst="rect">
            <a:avLst/>
          </a:prstGeom>
        </p:spPr>
      </p:pic>
      <p:sp>
        <p:nvSpPr>
          <p:cNvPr id="6" name="Pravá složená závorka 5">
            <a:extLst>
              <a:ext uri="{FF2B5EF4-FFF2-40B4-BE49-F238E27FC236}">
                <a16:creationId xmlns:a16="http://schemas.microsoft.com/office/drawing/2014/main" id="{F40724E9-9BBA-4DBF-AD3F-EFCFE895ACB6}"/>
              </a:ext>
            </a:extLst>
          </p:cNvPr>
          <p:cNvSpPr/>
          <p:nvPr/>
        </p:nvSpPr>
        <p:spPr>
          <a:xfrm rot="16200000">
            <a:off x="3858211" y="175513"/>
            <a:ext cx="587832" cy="5840963"/>
          </a:xfrm>
          <a:prstGeom prst="rightBrace">
            <a:avLst>
              <a:gd name="adj1" fmla="val 8333"/>
              <a:gd name="adj2" fmla="val 29073"/>
            </a:avLst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9526556" y="3937814"/>
            <a:ext cx="12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47C0C3-F01D-4FBF-A4FB-1CBE601F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Laserové diody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967078-4B19-4A04-A88C-2AB6C0F8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825625"/>
            <a:ext cx="5159828" cy="2368754"/>
          </a:xfrm>
        </p:spPr>
        <p:txBody>
          <a:bodyPr/>
          <a:lstStyle/>
          <a:p>
            <a:r>
              <a:rPr lang="cs-CZ" dirty="0" err="1"/>
              <a:t>Ovládáné</a:t>
            </a:r>
            <a:r>
              <a:rPr lang="cs-CZ" dirty="0"/>
              <a:t> přímo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(řídící jednotky)</a:t>
            </a:r>
          </a:p>
          <a:p>
            <a:r>
              <a:rPr lang="cs-CZ" dirty="0"/>
              <a:t>7 Barev</a:t>
            </a:r>
          </a:p>
          <a:p>
            <a:r>
              <a:rPr lang="cs-CZ" dirty="0"/>
              <a:t>Jednotné ovládáni jasu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6FCE1C9-CF42-480F-9D61-68E602D4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F6648C1-E84B-42BE-B756-221DDD88BC94}"/>
              </a:ext>
            </a:extLst>
          </p:cNvPr>
          <p:cNvSpPr txBox="1"/>
          <p:nvPr/>
        </p:nvSpPr>
        <p:spPr>
          <a:xfrm flipH="1">
            <a:off x="10442043" y="4567102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pic>
        <p:nvPicPr>
          <p:cNvPr id="10" name="Obrázek 9" descr="Lesson 5 Color Images">
            <a:extLst>
              <a:ext uri="{FF2B5EF4-FFF2-40B4-BE49-F238E27FC236}">
                <a16:creationId xmlns:a16="http://schemas.microsoft.com/office/drawing/2014/main" id="{7D0B4EB8-E15F-4253-9998-6EE282F7EF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26" y="4062262"/>
            <a:ext cx="224594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E69E873-B570-4FF5-9E57-D5EB93FD170C}"/>
              </a:ext>
            </a:extLst>
          </p:cNvPr>
          <p:cNvSpPr txBox="1"/>
          <p:nvPr/>
        </p:nvSpPr>
        <p:spPr>
          <a:xfrm flipH="1">
            <a:off x="7026573" y="5938877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381946728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4384</TotalTime>
  <Words>633</Words>
  <Application>Microsoft Office PowerPoint</Application>
  <PresentationFormat>Širokoúhlá obrazovka</PresentationFormat>
  <Paragraphs>121</Paragraphs>
  <Slides>22</Slides>
  <Notes>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</vt:lpstr>
      <vt:lpstr>Laser scanning</vt:lpstr>
      <vt:lpstr>Dálkové promítání</vt:lpstr>
      <vt:lpstr>SLA 3D tisk</vt:lpstr>
      <vt:lpstr>Laserové gravírování</vt:lpstr>
      <vt:lpstr>Cíle</vt:lpstr>
      <vt:lpstr>Laserový projektor</vt:lpstr>
      <vt:lpstr>Laserové diody</vt:lpstr>
      <vt:lpstr>Řídící jednotka</vt:lpstr>
      <vt:lpstr>Galvanometry a zrcátka</vt:lpstr>
      <vt:lpstr>HAT - PCB</vt:lpstr>
      <vt:lpstr>D/A převodník a zesilovače</vt:lpstr>
      <vt:lpstr>Software</vt:lpstr>
      <vt:lpstr>Instalační skript</vt:lpstr>
      <vt:lpstr>lasershow</vt:lpstr>
      <vt:lpstr>Wifi manager (optional – muzu ho popsat na sw slidu a pak uz jenom na comms)</vt:lpstr>
      <vt:lpstr>Uživatelské prostředí</vt:lpstr>
      <vt:lpstr>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91</cp:revision>
  <dcterms:created xsi:type="dcterms:W3CDTF">2020-03-21T20:56:17Z</dcterms:created>
  <dcterms:modified xsi:type="dcterms:W3CDTF">2024-01-28T17:42:53Z</dcterms:modified>
</cp:coreProperties>
</file>